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4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7168-B74F-4670-8AC4-BB0E9E8D991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1A11-76EC-4402-A2F5-C3017F61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25" y="1000443"/>
            <a:ext cx="11530149" cy="23876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MĨ THUẬT THỜI LÊ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XV ĐẾN ĐẦU THẾ KỈ XVIII)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75" y="5337537"/>
            <a:ext cx="9144000" cy="5203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1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886074"/>
            <a:ext cx="10982325" cy="303371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36" y="1919527"/>
            <a:ext cx="3520590" cy="424100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1" y="2082524"/>
            <a:ext cx="3905250" cy="395268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966913" y="6160534"/>
            <a:ext cx="3800475" cy="5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81812" y="6160534"/>
            <a:ext cx="3800475" cy="5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4825" y="97274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4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62325"/>
            <a:ext cx="10515600" cy="28146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3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7" y="2150250"/>
            <a:ext cx="3367088" cy="374647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8" y="1817628"/>
            <a:ext cx="3344862" cy="40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3314700"/>
            <a:ext cx="10096500" cy="287178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7525"/>
            <a:ext cx="10515600" cy="31194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1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295275"/>
            <a:ext cx="6819900" cy="7953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8" y="692944"/>
            <a:ext cx="37219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75" y="1462088"/>
            <a:ext cx="7620000" cy="4572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6275" y="5402444"/>
            <a:ext cx="3305175" cy="5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(1385-1433)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12737" y="6270988"/>
            <a:ext cx="3305175" cy="520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Vài nét về bối cảnh lịch sử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885951"/>
            <a:ext cx="6343650" cy="444055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0350" y="1090613"/>
            <a:ext cx="5581650" cy="547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165287" y="4270738"/>
            <a:ext cx="3305175" cy="5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4850" y="940595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8925"/>
            <a:ext cx="11010900" cy="33480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0350" y="1090613"/>
            <a:ext cx="5581650" cy="547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850" y="940595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8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2433638"/>
            <a:ext cx="5629275" cy="334238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0" y="2173770"/>
            <a:ext cx="4803000" cy="36022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31263" y="5994763"/>
            <a:ext cx="2207438" cy="5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60462" y="5994763"/>
            <a:ext cx="3305175" cy="52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iám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10350" y="1084504"/>
            <a:ext cx="5581650" cy="547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19" y="2629467"/>
            <a:ext cx="5447259" cy="3064083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7800" y="6005512"/>
            <a:ext cx="3305175" cy="520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4150"/>
            <a:ext cx="2917050" cy="3889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924675" y="6005511"/>
            <a:ext cx="3800475" cy="520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10350" y="1084504"/>
            <a:ext cx="5581650" cy="547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3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2552699"/>
            <a:ext cx="11077575" cy="360521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hung,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),…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0350" y="1084504"/>
            <a:ext cx="5581650" cy="5476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93" y="1758949"/>
            <a:ext cx="7205182" cy="480045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72100" y="295275"/>
            <a:ext cx="6819900" cy="7953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1084504"/>
            <a:ext cx="6819900" cy="5476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200" y="953691"/>
            <a:ext cx="4048125" cy="5476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604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Bài 2: Thường thức mĩ thuật SƠ LƯỢC VỀ MĨ THUẬT THỜI LÊ (TỪ THẾ KỈ XV ĐẾN ĐẦU THẾ KỈ XVIII)</vt:lpstr>
      <vt:lpstr>I. Vài nét về bối cảnh lịch sử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Thường thức mĩ thuật SƠ LƯỢC VỀ MĨ THUẬT THỜI LÊ (TỪ THẾ KỈ XV ĐẾN ĐẦU THẾ KỈ XVIII)</dc:title>
  <dc:creator>TPCPT@outlook.com</dc:creator>
  <cp:lastModifiedBy>TPCPT@outlook.com</cp:lastModifiedBy>
  <cp:revision>5</cp:revision>
  <dcterms:created xsi:type="dcterms:W3CDTF">2021-08-30T10:59:48Z</dcterms:created>
  <dcterms:modified xsi:type="dcterms:W3CDTF">2021-08-30T12:02:25Z</dcterms:modified>
</cp:coreProperties>
</file>